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90" r:id="rId3"/>
    <p:sldId id="291" r:id="rId4"/>
    <p:sldId id="292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79D4CD90-A3C7-4C1F-A8CD-5169CE8929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559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30452DC6-DA56-4D70-8DE0-8A24C2F98B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61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7239FFD-9545-4C99-96B6-ABABA8D8763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03D66BD-443A-40DB-9EEF-C322D62F456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1B9B4FF-F2AD-4539-A0E3-6A04379495A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ED9ACEA-CFC8-4B6A-82B2-FEBAA553D6D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533414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91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92088"/>
            <a:ext cx="9144000" cy="439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>
              <a:spcBef>
                <a:spcPts val="1400"/>
              </a:spcBef>
            </a:pPr>
            <a:endParaRPr lang="en-US" altLang="zh-TW" dirty="0">
              <a:ea typeface="標楷體" pitchFamily="65" charset="-120"/>
            </a:endParaRPr>
          </a:p>
          <a:p>
            <a:pPr algn="ctr" eaLnBrk="1" hangingPunct="1">
              <a:spcBef>
                <a:spcPts val="1200"/>
              </a:spcBef>
            </a:pPr>
            <a:r>
              <a:rPr lang="zh-TW" altLang="en-US" dirty="0">
                <a:ea typeface="標楷體" pitchFamily="65" charset="-120"/>
              </a:rPr>
              <a:t>你們能否順從你一切的主，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Can you be obedient, to the Lord of all,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如果地要震動，天象要翻覆？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Though the earth should totter, though the </a:t>
            </a:r>
            <a:r>
              <a:rPr lang="en-US" altLang="zh-TW" sz="2700" dirty="0" err="1">
                <a:ea typeface="標楷體" pitchFamily="65" charset="-120"/>
              </a:rPr>
              <a:t>heav’ns</a:t>
            </a:r>
            <a:r>
              <a:rPr lang="en-US" altLang="zh-TW" sz="2700" dirty="0">
                <a:ea typeface="標楷體" pitchFamily="65" charset="-120"/>
              </a:rPr>
              <a:t> should fall?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你們能否相信，神與你同在，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Face </a:t>
            </a:r>
            <a:r>
              <a:rPr lang="en-US" altLang="zh-TW" sz="2700" dirty="0" err="1">
                <a:ea typeface="標楷體" pitchFamily="65" charset="-120"/>
              </a:rPr>
              <a:t>e’en</a:t>
            </a:r>
            <a:r>
              <a:rPr lang="en-US" altLang="zh-TW" sz="2700" dirty="0">
                <a:ea typeface="標楷體" pitchFamily="65" charset="-120"/>
              </a:rPr>
              <a:t> a disaster, with a faith filled heart,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就是災禍忽臨，必定不見害？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Knowing naught can harm him who with God will start?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H367</a:t>
            </a:r>
            <a:r>
              <a:rPr lang="en-US" altLang="zh-TW" sz="2800" dirty="0">
                <a:latin typeface="Arial Narrow" pitchFamily="-104" charset="0"/>
                <a:ea typeface="新細明體" pitchFamily="-104" charset="-120"/>
              </a:rPr>
              <a:t> </a:t>
            </a: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順從</a:t>
            </a:r>
            <a:r>
              <a:rPr lang="zh-TW" altLang="en-US" sz="2800" b="1" i="1" dirty="0">
                <a:solidFill>
                  <a:schemeClr val="tx1"/>
                </a:solidFill>
                <a:latin typeface="Times New Roman" pitchFamily="-104" charset="0"/>
                <a:ea typeface="新細明體" pitchFamily="-10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OBEDIENCE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H367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2/4)</a:t>
            </a:r>
          </a:p>
          <a:p>
            <a:pPr algn="ctr"/>
            <a:r>
              <a:rPr lang="zh-TW" altLang="en-US" dirty="0">
                <a:ea typeface="標楷體" pitchFamily="65" charset="-120"/>
              </a:rPr>
              <a:t>你們能否順從所事奉的主，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you be obedient, to the Lord you serve,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不稍輭弱，驚恐，也不稍讓步？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even flinch, friend, never even swerve,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雖然你的前途好像是死路，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your next step onward seems to lead to death?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此時能否順服，而不一自顧？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you then obey Him without bated breath?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H367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你真能否順從，如果主召你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you trust your Leader when He bids you go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加入前線進攻，抵禦兇仇敵？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Right into a battle with a mighty foe?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你真能否立前，歡喜受差遣？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you step up briskly and with joy obey?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你真能否爭戰，直到晚色偏？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you fight the battle, till the end of day?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968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H367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4/4)</a:t>
            </a:r>
            <a:endParaRPr lang="zh-TW" altLang="en-US" sz="24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能否？我的弟兄，你神已久等；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you? Then beloved, God just waits for you;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應當順服祂權柄，遵行祂命令。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Listen for His orders, glad His will to do;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你若作主精兵，當祂再降臨，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when soldiers muster, at the set of sun,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祂要題起你名，並說， </a:t>
            </a:r>
            <a:r>
              <a:rPr lang="zh-TW" altLang="en-US" dirty="0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你忠心！”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your name is mentioned Christ will say, “Well done.”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5768</TotalTime>
  <Words>353</Words>
  <Application>Microsoft Office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H367  順從  OBEDIENCE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143</cp:revision>
  <dcterms:created xsi:type="dcterms:W3CDTF">2017-06-01T20:27:26Z</dcterms:created>
  <dcterms:modified xsi:type="dcterms:W3CDTF">2017-08-05T20:55:36Z</dcterms:modified>
</cp:coreProperties>
</file>